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sldIdLst>
    <p:sldId id="256" r:id="rId2"/>
    <p:sldId id="257" r:id="rId3"/>
    <p:sldId id="258" r:id="rId4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B20D0D-70C5-44DE-9EF3-389C7CCA451A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pos="4816" userDrawn="1">
          <p15:clr>
            <a:srgbClr val="A4A3A4"/>
          </p15:clr>
        </p15:guide>
        <p15:guide id="2" orient="horz" pos="12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7" autoAdjust="0"/>
    <p:restoredTop sz="96041" autoAdjust="0"/>
  </p:normalViewPr>
  <p:slideViewPr>
    <p:cSldViewPr snapToGrid="0">
      <p:cViewPr>
        <p:scale>
          <a:sx n="29" d="100"/>
          <a:sy n="29" d="100"/>
        </p:scale>
        <p:origin x="1392" y="-1816"/>
      </p:cViewPr>
      <p:guideLst>
        <p:guide pos="4816"/>
        <p:guide orient="horz"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"/>
    </p:cViewPr>
  </p:sorterViewPr>
  <p:notesViewPr>
    <p:cSldViewPr snapToGrid="0">
      <p:cViewPr varScale="1">
        <p:scale>
          <a:sx n="85" d="100"/>
          <a:sy n="85" d="100"/>
        </p:scale>
        <p:origin x="380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3788A-05FE-4109-A418-E0E374C160ED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BBA48-0394-4184-99A0-E181FC92B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2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48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1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49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058834-51F5-5841-861E-589E6681182C}"/>
              </a:ext>
            </a:extLst>
          </p:cNvPr>
          <p:cNvSpPr/>
          <p:nvPr userDrawn="1"/>
        </p:nvSpPr>
        <p:spPr>
          <a:xfrm>
            <a:off x="0" y="0"/>
            <a:ext cx="38404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66900" y="1400175"/>
            <a:ext cx="34671000" cy="5000625"/>
          </a:xfrm>
          <a:prstGeom prst="rect">
            <a:avLst/>
          </a:prstGeom>
          <a:noFill/>
        </p:spPr>
        <p:txBody>
          <a:bodyPr tIns="274320" anchor="t">
            <a:normAutofit/>
          </a:bodyPr>
          <a:lstStyle>
            <a:lvl1pPr algn="l">
              <a:lnSpc>
                <a:spcPts val="7088"/>
              </a:lnSpc>
              <a:spcBef>
                <a:spcPts val="4200"/>
              </a:spcBef>
              <a:defRPr sz="7200" b="1"/>
            </a:lvl1pPr>
          </a:lstStyle>
          <a:p>
            <a:r>
              <a:rPr lang="en-US" dirty="0"/>
              <a:t>Title: 72pt bold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66900" y="3600450"/>
            <a:ext cx="34671000" cy="280034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>
              <a:defRPr sz="6000"/>
            </a:lvl1pPr>
            <a:lvl2pPr marL="300031" indent="0" algn="ctr">
              <a:buNone/>
              <a:defRPr sz="4200"/>
            </a:lvl2pPr>
            <a:lvl5pPr marL="5760577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66900" y="7200900"/>
            <a:ext cx="346710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7843480" y="1400176"/>
            <a:ext cx="8694420" cy="500062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/>
              <a:t>Institution logo(s)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66900" y="14801849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6B1752FB-172D-41BC-B83C-4F611D0191E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66900" y="30003750"/>
            <a:ext cx="346710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CC92AE00-658E-6548-9B7F-105C0F9141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66900" y="22402800"/>
            <a:ext cx="346710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6ECEF0BD-341B-4544-8B80-AA3BC23897E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735800" y="14801850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0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058834-51F5-5841-861E-589E6681182C}"/>
              </a:ext>
            </a:extLst>
          </p:cNvPr>
          <p:cNvSpPr/>
          <p:nvPr userDrawn="1"/>
        </p:nvSpPr>
        <p:spPr>
          <a:xfrm>
            <a:off x="0" y="0"/>
            <a:ext cx="38404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66900" y="1400175"/>
            <a:ext cx="34671000" cy="5000625"/>
          </a:xfrm>
          <a:prstGeom prst="rect">
            <a:avLst/>
          </a:prstGeom>
          <a:noFill/>
        </p:spPr>
        <p:txBody>
          <a:bodyPr tIns="274320" anchor="t">
            <a:normAutofit/>
          </a:bodyPr>
          <a:lstStyle>
            <a:lvl1pPr algn="l">
              <a:lnSpc>
                <a:spcPts val="7088"/>
              </a:lnSpc>
              <a:spcBef>
                <a:spcPts val="4200"/>
              </a:spcBef>
              <a:defRPr sz="7200" b="1"/>
            </a:lvl1pPr>
          </a:lstStyle>
          <a:p>
            <a:r>
              <a:rPr lang="en-US" dirty="0"/>
              <a:t>Title: 72pt bold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66900" y="3600450"/>
            <a:ext cx="34671000" cy="280034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>
              <a:defRPr sz="6000"/>
            </a:lvl1pPr>
            <a:lvl2pPr marL="300031" indent="0" algn="ctr">
              <a:buNone/>
              <a:defRPr sz="4200"/>
            </a:lvl2pPr>
            <a:lvl5pPr marL="5760577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66900" y="7200900"/>
            <a:ext cx="16802099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7843480" y="1400176"/>
            <a:ext cx="8694420" cy="500062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/>
              <a:t>Institution logo(s)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66900" y="14801848"/>
            <a:ext cx="16802100" cy="1440180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6B1752FB-172D-41BC-B83C-4F611D0191E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66900" y="30003750"/>
            <a:ext cx="221107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CC92AE00-658E-6548-9B7F-105C0F9141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9735800" y="22253575"/>
            <a:ext cx="168021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6ECEF0BD-341B-4544-8B80-AA3BC23897E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735802" y="7150098"/>
            <a:ext cx="16802100" cy="144018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8EF4E84E-67B5-85BB-BD02-96D3E325CC2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4790400" y="30003749"/>
            <a:ext cx="117475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67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058834-51F5-5841-861E-589E6681182C}"/>
              </a:ext>
            </a:extLst>
          </p:cNvPr>
          <p:cNvSpPr/>
          <p:nvPr userDrawn="1"/>
        </p:nvSpPr>
        <p:spPr>
          <a:xfrm>
            <a:off x="0" y="0"/>
            <a:ext cx="38404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66900" y="1400175"/>
            <a:ext cx="34671000" cy="5000625"/>
          </a:xfrm>
          <a:prstGeom prst="rect">
            <a:avLst/>
          </a:prstGeom>
          <a:noFill/>
        </p:spPr>
        <p:txBody>
          <a:bodyPr tIns="274320" anchor="t">
            <a:normAutofit/>
          </a:bodyPr>
          <a:lstStyle>
            <a:lvl1pPr algn="l">
              <a:lnSpc>
                <a:spcPts val="7088"/>
              </a:lnSpc>
              <a:spcBef>
                <a:spcPts val="4200"/>
              </a:spcBef>
              <a:defRPr sz="7200" b="1"/>
            </a:lvl1pPr>
          </a:lstStyle>
          <a:p>
            <a:r>
              <a:rPr lang="en-US" dirty="0"/>
              <a:t>Title: 72pt bold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66900" y="3600450"/>
            <a:ext cx="34671000" cy="280034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>
              <a:defRPr sz="6000"/>
            </a:lvl1pPr>
            <a:lvl2pPr marL="300031" indent="0" algn="ctr">
              <a:buNone/>
              <a:defRPr sz="4200"/>
            </a:lvl2pPr>
            <a:lvl5pPr marL="5760577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735800" y="7200900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7843480" y="1400176"/>
            <a:ext cx="8694420" cy="500062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/>
              <a:t>Institution logo(s)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66900" y="7200899"/>
            <a:ext cx="16802100" cy="14401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6B1752FB-172D-41BC-B83C-4F611D0191E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735800" y="30003750"/>
            <a:ext cx="168021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CC92AE00-658E-6548-9B7F-105C0F9141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66900" y="22402800"/>
            <a:ext cx="16802100" cy="68008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6ECEF0BD-341B-4544-8B80-AA3BC23897E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735800" y="14801849"/>
            <a:ext cx="16802100" cy="1440179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3A929F0A-6B6B-EE64-7C1A-69AACDB3BAD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866900" y="30003750"/>
            <a:ext cx="16802100" cy="700087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800100">
              <a:lnSpc>
                <a:spcPct val="200000"/>
              </a:lnSpc>
              <a:spcBef>
                <a:spcPts val="0"/>
              </a:spcBef>
              <a:defRPr sz="3600"/>
            </a:lvl1pPr>
            <a:lvl2pPr marL="300031" indent="0">
              <a:lnSpc>
                <a:spcPct val="100000"/>
              </a:lnSpc>
              <a:spcBef>
                <a:spcPts val="394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0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9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4" r:id="rId3"/>
  </p:sldLayoutIdLst>
  <p:txStyles>
    <p:titleStyle>
      <a:lvl1pPr algn="l" defTabSz="2880360" rtl="0" eaLnBrk="1" latinLnBrk="0" hangingPunct="1">
        <a:lnSpc>
          <a:spcPct val="90000"/>
        </a:lnSpc>
        <a:spcBef>
          <a:spcPct val="0"/>
        </a:spcBef>
        <a:buNone/>
        <a:defRPr sz="13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2880360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None/>
        <a:defRPr sz="525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None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indent="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None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None/>
        <a:defRPr sz="385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None/>
        <a:defRPr sz="385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095" userDrawn="1">
          <p15:clr>
            <a:srgbClr val="F26B43"/>
          </p15:clr>
        </p15:guide>
        <p15:guide id="2" pos="120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62">
            <a:extLst>
              <a:ext uri="{FF2B5EF4-FFF2-40B4-BE49-F238E27FC236}">
                <a16:creationId xmlns:a16="http://schemas.microsoft.com/office/drawing/2014/main" id="{DD8B4341-5DAA-055F-8F31-D0693E98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F63331C2-8648-8106-2E7C-F50F6E617CE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2414A58B-6FF6-DF0E-42E6-770E6897008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Picture Placeholder 65">
            <a:extLst>
              <a:ext uri="{FF2B5EF4-FFF2-40B4-BE49-F238E27FC236}">
                <a16:creationId xmlns:a16="http://schemas.microsoft.com/office/drawing/2014/main" id="{CC12848A-FA18-380D-3E45-DC0DB2B6079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55777C08-5F29-7466-A36D-62EB3E15883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6454161C-5871-B6EF-B5E9-68E14B459F3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B08931A9-8980-16B3-752B-B58F661F854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29822B78-7781-A707-D8EC-A3FD882D738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8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92E37-6B44-9B83-1F0C-6DFC0199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705F9-3C57-6FBE-254A-A19DB238E71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06AB3-32ED-CEE6-B9D0-289FD5FEA5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063D2D4-FFBD-D884-D339-C3CBCF696EF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E867A8-6F8B-94D6-22F2-DB2759A5864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8F31638-7CC3-FEEC-8ABB-D5D225C8B50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08E79C-15EC-A624-562B-FC9419877E5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AB65BDD-9C97-6CB3-FCA5-E8D38129DB6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2A1DB2-A949-017F-C0E3-6E904A9F095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3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CF4B0ED-FEEA-198A-F6B8-21A9B4EE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F6BE08F-B5EE-650C-6519-A910A20630E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289A90-9BE8-CBFA-73FD-84474117CCB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A9F5838-91DD-610E-5377-3A547BD54CD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20E266-EBDE-42CB-D10E-EED1EC31418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9D6A74D-1520-0BEB-248F-7E71408A261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243D0B-0C2C-BE00-7CC9-6E17C2F9718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91DB54D-7C66-EEF5-E978-39C7EBA7026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002F598-1545-F195-ECFD-3DD90237B1B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2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6851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Toth</dc:creator>
  <cp:lastModifiedBy>Chiara Ricci-Tam</cp:lastModifiedBy>
  <cp:revision>49</cp:revision>
  <dcterms:created xsi:type="dcterms:W3CDTF">2018-07-24T18:53:19Z</dcterms:created>
  <dcterms:modified xsi:type="dcterms:W3CDTF">2023-04-11T09:54:04Z</dcterms:modified>
</cp:coreProperties>
</file>